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20"/>
  </p:notesMasterIdLst>
  <p:handoutMasterIdLst>
    <p:handoutMasterId r:id="rId21"/>
  </p:handoutMasterIdLst>
  <p:sldIdLst>
    <p:sldId id="754" r:id="rId5"/>
    <p:sldId id="777" r:id="rId6"/>
    <p:sldId id="772" r:id="rId7"/>
    <p:sldId id="793" r:id="rId8"/>
    <p:sldId id="784" r:id="rId9"/>
    <p:sldId id="792" r:id="rId10"/>
    <p:sldId id="785" r:id="rId11"/>
    <p:sldId id="791" r:id="rId12"/>
    <p:sldId id="786" r:id="rId13"/>
    <p:sldId id="790" r:id="rId14"/>
    <p:sldId id="787" r:id="rId15"/>
    <p:sldId id="789" r:id="rId16"/>
    <p:sldId id="788" r:id="rId17"/>
    <p:sldId id="794" r:id="rId18"/>
    <p:sldId id="755" r:id="rId19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25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C34BD"/>
    <a:srgbClr val="8A323A"/>
    <a:srgbClr val="EFFFD5"/>
    <a:srgbClr val="4A4A4A"/>
    <a:srgbClr val="B3B3B3"/>
    <a:srgbClr val="E8E8E8"/>
    <a:srgbClr val="DEDEDE"/>
    <a:srgbClr val="6E6E6E"/>
    <a:srgbClr val="00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B0883-72FA-4B64-A130-4469DF23D4EC}" v="4" dt="2021-06-11T16:53:01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13" autoAdjust="0"/>
    <p:restoredTop sz="97440" autoAdjust="0"/>
  </p:normalViewPr>
  <p:slideViewPr>
    <p:cSldViewPr snapToGrid="0">
      <p:cViewPr>
        <p:scale>
          <a:sx n="200" d="100"/>
          <a:sy n="200" d="100"/>
        </p:scale>
        <p:origin x="180" y="-7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8DEB0883-72FA-4B64-A130-4469DF23D4EC}"/>
    <pc:docChg chg="undo custSel modSld">
      <pc:chgData name="Lopa Kundu" userId="311fcf9a-fe06-49ee-a36e-33ca706c08c3" providerId="ADAL" clId="{8DEB0883-72FA-4B64-A130-4469DF23D4EC}" dt="2021-06-21T14:01:57.890" v="330" actId="20577"/>
      <pc:docMkLst>
        <pc:docMk/>
      </pc:docMkLst>
      <pc:sldChg chg="modSp mod">
        <pc:chgData name="Lopa Kundu" userId="311fcf9a-fe06-49ee-a36e-33ca706c08c3" providerId="ADAL" clId="{8DEB0883-72FA-4B64-A130-4469DF23D4EC}" dt="2021-06-21T14:01:57.890" v="330" actId="20577"/>
        <pc:sldMkLst>
          <pc:docMk/>
          <pc:sldMk cId="3116770051" sldId="754"/>
        </pc:sldMkLst>
        <pc:spChg chg="mod">
          <ac:chgData name="Lopa Kundu" userId="311fcf9a-fe06-49ee-a36e-33ca706c08c3" providerId="ADAL" clId="{8DEB0883-72FA-4B64-A130-4469DF23D4EC}" dt="2021-06-21T14:01:57.890" v="330" actId="20577"/>
          <ac:spMkLst>
            <pc:docMk/>
            <pc:sldMk cId="3116770051" sldId="754"/>
            <ac:spMk id="4" creationId="{00000000-0000-0000-0000-000000000000}"/>
          </ac:spMkLst>
        </pc:spChg>
      </pc:sldChg>
      <pc:sldChg chg="modSp mod">
        <pc:chgData name="Lopa Kundu" userId="311fcf9a-fe06-49ee-a36e-33ca706c08c3" providerId="ADAL" clId="{8DEB0883-72FA-4B64-A130-4469DF23D4EC}" dt="2021-06-11T16:56:42.029" v="290" actId="255"/>
        <pc:sldMkLst>
          <pc:docMk/>
          <pc:sldMk cId="3841249851" sldId="772"/>
        </pc:sldMkLst>
        <pc:spChg chg="mod">
          <ac:chgData name="Lopa Kundu" userId="311fcf9a-fe06-49ee-a36e-33ca706c08c3" providerId="ADAL" clId="{8DEB0883-72FA-4B64-A130-4469DF23D4EC}" dt="2021-06-11T16:56:01.857" v="286" actId="20577"/>
          <ac:spMkLst>
            <pc:docMk/>
            <pc:sldMk cId="3841249851" sldId="772"/>
            <ac:spMk id="49" creationId="{41F80105-408F-4456-90B6-0919E113F51C}"/>
          </ac:spMkLst>
        </pc:spChg>
        <pc:spChg chg="mod">
          <ac:chgData name="Lopa Kundu" userId="311fcf9a-fe06-49ee-a36e-33ca706c08c3" providerId="ADAL" clId="{8DEB0883-72FA-4B64-A130-4469DF23D4EC}" dt="2021-06-11T16:56:42.029" v="290" actId="255"/>
          <ac:spMkLst>
            <pc:docMk/>
            <pc:sldMk cId="3841249851" sldId="772"/>
            <ac:spMk id="145" creationId="{86A31A54-CDFE-49FC-9506-79D6D202D7AA}"/>
          </ac:spMkLst>
        </pc:spChg>
      </pc:sldChg>
      <pc:sldChg chg="modSp mod">
        <pc:chgData name="Lopa Kundu" userId="311fcf9a-fe06-49ee-a36e-33ca706c08c3" providerId="ADAL" clId="{8DEB0883-72FA-4B64-A130-4469DF23D4EC}" dt="2021-06-11T17:00:50.451" v="301" actId="114"/>
        <pc:sldMkLst>
          <pc:docMk/>
          <pc:sldMk cId="1781546665" sldId="777"/>
        </pc:sldMkLst>
        <pc:spChg chg="mod">
          <ac:chgData name="Lopa Kundu" userId="311fcf9a-fe06-49ee-a36e-33ca706c08c3" providerId="ADAL" clId="{8DEB0883-72FA-4B64-A130-4469DF23D4EC}" dt="2021-06-11T17:00:50.451" v="301" actId="114"/>
          <ac:spMkLst>
            <pc:docMk/>
            <pc:sldMk cId="1781546665" sldId="777"/>
            <ac:spMk id="3" creationId="{E6405229-2B06-441A-9E4E-5608DAF2291A}"/>
          </ac:spMkLst>
        </pc:spChg>
      </pc:sldChg>
      <pc:sldChg chg="addSp modSp mod">
        <pc:chgData name="Lopa Kundu" userId="311fcf9a-fe06-49ee-a36e-33ca706c08c3" providerId="ADAL" clId="{8DEB0883-72FA-4B64-A130-4469DF23D4EC}" dt="2021-06-11T17:00:32.066" v="299" actId="114"/>
        <pc:sldMkLst>
          <pc:docMk/>
          <pc:sldMk cId="3359461246" sldId="784"/>
        </pc:sldMkLst>
        <pc:spChg chg="mod">
          <ac:chgData name="Lopa Kundu" userId="311fcf9a-fe06-49ee-a36e-33ca706c08c3" providerId="ADAL" clId="{8DEB0883-72FA-4B64-A130-4469DF23D4EC}" dt="2021-06-11T16:46:04.639" v="63" actId="20577"/>
          <ac:spMkLst>
            <pc:docMk/>
            <pc:sldMk cId="3359461246" sldId="784"/>
            <ac:spMk id="2" creationId="{00000000-0000-0000-0000-000000000000}"/>
          </ac:spMkLst>
        </pc:spChg>
        <pc:spChg chg="add mod">
          <ac:chgData name="Lopa Kundu" userId="311fcf9a-fe06-49ee-a36e-33ca706c08c3" providerId="ADAL" clId="{8DEB0883-72FA-4B64-A130-4469DF23D4EC}" dt="2021-06-11T16:54:54.130" v="267" actId="1076"/>
          <ac:spMkLst>
            <pc:docMk/>
            <pc:sldMk cId="3359461246" sldId="784"/>
            <ac:spMk id="4" creationId="{4ECCBDE7-1A40-470F-A957-6AF6E74C1D63}"/>
          </ac:spMkLst>
        </pc:spChg>
        <pc:spChg chg="mod">
          <ac:chgData name="Lopa Kundu" userId="311fcf9a-fe06-49ee-a36e-33ca706c08c3" providerId="ADAL" clId="{8DEB0883-72FA-4B64-A130-4469DF23D4EC}" dt="2021-06-11T17:00:32.066" v="299" actId="114"/>
          <ac:spMkLst>
            <pc:docMk/>
            <pc:sldMk cId="3359461246" sldId="784"/>
            <ac:spMk id="8" creationId="{E3A079DA-8CD2-4B8F-8A53-69F72D57E159}"/>
          </ac:spMkLst>
        </pc:spChg>
        <pc:graphicFrameChg chg="mod modGraphic">
          <ac:chgData name="Lopa Kundu" userId="311fcf9a-fe06-49ee-a36e-33ca706c08c3" providerId="ADAL" clId="{8DEB0883-72FA-4B64-A130-4469DF23D4EC}" dt="2021-06-11T16:55:29.673" v="273" actId="20577"/>
          <ac:graphicFrameMkLst>
            <pc:docMk/>
            <pc:sldMk cId="3359461246" sldId="784"/>
            <ac:graphicFrameMk id="3" creationId="{FDCAAE24-0BA5-4538-84ED-2E5AC51A0FCB}"/>
          </ac:graphicFrameMkLst>
        </pc:graphicFrameChg>
      </pc:sldChg>
      <pc:sldChg chg="modSp mod">
        <pc:chgData name="Lopa Kundu" userId="311fcf9a-fe06-49ee-a36e-33ca706c08c3" providerId="ADAL" clId="{8DEB0883-72FA-4B64-A130-4469DF23D4EC}" dt="2021-06-11T17:00:28.074" v="298" actId="114"/>
        <pc:sldMkLst>
          <pc:docMk/>
          <pc:sldMk cId="4150582546" sldId="785"/>
        </pc:sldMkLst>
        <pc:spChg chg="mod">
          <ac:chgData name="Lopa Kundu" userId="311fcf9a-fe06-49ee-a36e-33ca706c08c3" providerId="ADAL" clId="{8DEB0883-72FA-4B64-A130-4469DF23D4EC}" dt="2021-06-11T17:00:28.074" v="298" actId="114"/>
          <ac:spMkLst>
            <pc:docMk/>
            <pc:sldMk cId="4150582546" sldId="785"/>
            <ac:spMk id="8" creationId="{E3A079DA-8CD2-4B8F-8A53-69F72D57E159}"/>
          </ac:spMkLst>
        </pc:spChg>
        <pc:graphicFrameChg chg="modGraphic">
          <ac:chgData name="Lopa Kundu" userId="311fcf9a-fe06-49ee-a36e-33ca706c08c3" providerId="ADAL" clId="{8DEB0883-72FA-4B64-A130-4469DF23D4EC}" dt="2021-06-11T16:49:55.770" v="157" actId="20577"/>
          <ac:graphicFrameMkLst>
            <pc:docMk/>
            <pc:sldMk cId="4150582546" sldId="785"/>
            <ac:graphicFrameMk id="3" creationId="{FDCAAE24-0BA5-4538-84ED-2E5AC51A0FCB}"/>
          </ac:graphicFrameMkLst>
        </pc:graphicFrameChg>
      </pc:sldChg>
      <pc:sldChg chg="modSp mod">
        <pc:chgData name="Lopa Kundu" userId="311fcf9a-fe06-49ee-a36e-33ca706c08c3" providerId="ADAL" clId="{8DEB0883-72FA-4B64-A130-4469DF23D4EC}" dt="2021-06-11T17:00:23.733" v="297" actId="114"/>
        <pc:sldMkLst>
          <pc:docMk/>
          <pc:sldMk cId="2790504009" sldId="786"/>
        </pc:sldMkLst>
        <pc:spChg chg="mod">
          <ac:chgData name="Lopa Kundu" userId="311fcf9a-fe06-49ee-a36e-33ca706c08c3" providerId="ADAL" clId="{8DEB0883-72FA-4B64-A130-4469DF23D4EC}" dt="2021-06-11T17:00:23.733" v="297" actId="114"/>
          <ac:spMkLst>
            <pc:docMk/>
            <pc:sldMk cId="2790504009" sldId="786"/>
            <ac:spMk id="8" creationId="{E3A079DA-8CD2-4B8F-8A53-69F72D57E159}"/>
          </ac:spMkLst>
        </pc:spChg>
        <pc:graphicFrameChg chg="modGraphic">
          <ac:chgData name="Lopa Kundu" userId="311fcf9a-fe06-49ee-a36e-33ca706c08c3" providerId="ADAL" clId="{8DEB0883-72FA-4B64-A130-4469DF23D4EC}" dt="2021-06-11T16:51:09.313" v="187" actId="6549"/>
          <ac:graphicFrameMkLst>
            <pc:docMk/>
            <pc:sldMk cId="2790504009" sldId="786"/>
            <ac:graphicFrameMk id="3" creationId="{FDCAAE24-0BA5-4538-84ED-2E5AC51A0FCB}"/>
          </ac:graphicFrameMkLst>
        </pc:graphicFrameChg>
      </pc:sldChg>
      <pc:sldChg chg="modSp mod">
        <pc:chgData name="Lopa Kundu" userId="311fcf9a-fe06-49ee-a36e-33ca706c08c3" providerId="ADAL" clId="{8DEB0883-72FA-4B64-A130-4469DF23D4EC}" dt="2021-06-11T17:00:18.511" v="296" actId="114"/>
        <pc:sldMkLst>
          <pc:docMk/>
          <pc:sldMk cId="1579906162" sldId="787"/>
        </pc:sldMkLst>
        <pc:spChg chg="mod">
          <ac:chgData name="Lopa Kundu" userId="311fcf9a-fe06-49ee-a36e-33ca706c08c3" providerId="ADAL" clId="{8DEB0883-72FA-4B64-A130-4469DF23D4EC}" dt="2021-06-11T17:00:18.511" v="296" actId="114"/>
          <ac:spMkLst>
            <pc:docMk/>
            <pc:sldMk cId="1579906162" sldId="787"/>
            <ac:spMk id="8" creationId="{E3A079DA-8CD2-4B8F-8A53-69F72D57E159}"/>
          </ac:spMkLst>
        </pc:spChg>
        <pc:graphicFrameChg chg="modGraphic">
          <ac:chgData name="Lopa Kundu" userId="311fcf9a-fe06-49ee-a36e-33ca706c08c3" providerId="ADAL" clId="{8DEB0883-72FA-4B64-A130-4469DF23D4EC}" dt="2021-06-11T16:43:12.482" v="20" actId="20577"/>
          <ac:graphicFrameMkLst>
            <pc:docMk/>
            <pc:sldMk cId="1579906162" sldId="787"/>
            <ac:graphicFrameMk id="3" creationId="{FDCAAE24-0BA5-4538-84ED-2E5AC51A0FCB}"/>
          </ac:graphicFrameMkLst>
        </pc:graphicFrameChg>
      </pc:sldChg>
      <pc:sldChg chg="modSp mod">
        <pc:chgData name="Lopa Kundu" userId="311fcf9a-fe06-49ee-a36e-33ca706c08c3" providerId="ADAL" clId="{8DEB0883-72FA-4B64-A130-4469DF23D4EC}" dt="2021-06-11T17:00:01.509" v="295" actId="114"/>
        <pc:sldMkLst>
          <pc:docMk/>
          <pc:sldMk cId="1698077639" sldId="788"/>
        </pc:sldMkLst>
        <pc:spChg chg="mod">
          <ac:chgData name="Lopa Kundu" userId="311fcf9a-fe06-49ee-a36e-33ca706c08c3" providerId="ADAL" clId="{8DEB0883-72FA-4B64-A130-4469DF23D4EC}" dt="2021-06-11T17:00:01.509" v="295" actId="114"/>
          <ac:spMkLst>
            <pc:docMk/>
            <pc:sldMk cId="1698077639" sldId="788"/>
            <ac:spMk id="8" creationId="{E3A079DA-8CD2-4B8F-8A53-69F72D57E159}"/>
          </ac:spMkLst>
        </pc:spChg>
        <pc:graphicFrameChg chg="modGraphic">
          <ac:chgData name="Lopa Kundu" userId="311fcf9a-fe06-49ee-a36e-33ca706c08c3" providerId="ADAL" clId="{8DEB0883-72FA-4B64-A130-4469DF23D4EC}" dt="2021-06-11T16:52:30.270" v="193" actId="20577"/>
          <ac:graphicFrameMkLst>
            <pc:docMk/>
            <pc:sldMk cId="1698077639" sldId="788"/>
            <ac:graphicFrameMk id="3" creationId="{FDCAAE24-0BA5-4538-84ED-2E5AC51A0FCB}"/>
          </ac:graphicFrameMkLst>
        </pc:graphicFrameChg>
      </pc:sldChg>
      <pc:sldChg chg="modSp mod">
        <pc:chgData name="Lopa Kundu" userId="311fcf9a-fe06-49ee-a36e-33ca706c08c3" providerId="ADAL" clId="{8DEB0883-72FA-4B64-A130-4469DF23D4EC}" dt="2021-06-11T17:11:10.308" v="326" actId="255"/>
        <pc:sldMkLst>
          <pc:docMk/>
          <pc:sldMk cId="573255764" sldId="789"/>
        </pc:sldMkLst>
        <pc:spChg chg="mod">
          <ac:chgData name="Lopa Kundu" userId="311fcf9a-fe06-49ee-a36e-33ca706c08c3" providerId="ADAL" clId="{8DEB0883-72FA-4B64-A130-4469DF23D4EC}" dt="2021-06-11T16:59:22.193" v="291" actId="114"/>
          <ac:spMkLst>
            <pc:docMk/>
            <pc:sldMk cId="573255764" sldId="789"/>
            <ac:spMk id="2" creationId="{2B7701E0-538A-4F35-B9F3-16F1D019B71B}"/>
          </ac:spMkLst>
        </pc:spChg>
        <pc:spChg chg="mod">
          <ac:chgData name="Lopa Kundu" userId="311fcf9a-fe06-49ee-a36e-33ca706c08c3" providerId="ADAL" clId="{8DEB0883-72FA-4B64-A130-4469DF23D4EC}" dt="2021-06-11T17:11:10.308" v="326" actId="255"/>
          <ac:spMkLst>
            <pc:docMk/>
            <pc:sldMk cId="573255764" sldId="789"/>
            <ac:spMk id="3" creationId="{90FD4CF8-3E45-47FA-8340-3B8CC2F8A382}"/>
          </ac:spMkLst>
        </pc:spChg>
      </pc:sldChg>
      <pc:sldChg chg="modSp mod">
        <pc:chgData name="Lopa Kundu" userId="311fcf9a-fe06-49ee-a36e-33ca706c08c3" providerId="ADAL" clId="{8DEB0883-72FA-4B64-A130-4469DF23D4EC}" dt="2021-06-11T17:10:33.679" v="325" actId="14100"/>
        <pc:sldMkLst>
          <pc:docMk/>
          <pc:sldMk cId="4081654074" sldId="790"/>
        </pc:sldMkLst>
        <pc:spChg chg="mod">
          <ac:chgData name="Lopa Kundu" userId="311fcf9a-fe06-49ee-a36e-33ca706c08c3" providerId="ADAL" clId="{8DEB0883-72FA-4B64-A130-4469DF23D4EC}" dt="2021-06-11T16:59:52.031" v="294" actId="114"/>
          <ac:spMkLst>
            <pc:docMk/>
            <pc:sldMk cId="4081654074" sldId="790"/>
            <ac:spMk id="2" creationId="{2B7701E0-538A-4F35-B9F3-16F1D019B71B}"/>
          </ac:spMkLst>
        </pc:spChg>
        <pc:spChg chg="mod">
          <ac:chgData name="Lopa Kundu" userId="311fcf9a-fe06-49ee-a36e-33ca706c08c3" providerId="ADAL" clId="{8DEB0883-72FA-4B64-A130-4469DF23D4EC}" dt="2021-06-11T17:10:33.679" v="325" actId="14100"/>
          <ac:spMkLst>
            <pc:docMk/>
            <pc:sldMk cId="4081654074" sldId="790"/>
            <ac:spMk id="3" creationId="{90FD4CF8-3E45-47FA-8340-3B8CC2F8A382}"/>
          </ac:spMkLst>
        </pc:spChg>
        <pc:spChg chg="mod">
          <ac:chgData name="Lopa Kundu" userId="311fcf9a-fe06-49ee-a36e-33ca706c08c3" providerId="ADAL" clId="{8DEB0883-72FA-4B64-A130-4469DF23D4EC}" dt="2021-06-11T17:09:58.654" v="322" actId="14100"/>
          <ac:spMkLst>
            <pc:docMk/>
            <pc:sldMk cId="4081654074" sldId="790"/>
            <ac:spMk id="6" creationId="{C596D451-61C1-49C3-BD15-77F462A97D34}"/>
          </ac:spMkLst>
        </pc:spChg>
      </pc:sldChg>
      <pc:sldChg chg="modSp mod">
        <pc:chgData name="Lopa Kundu" userId="311fcf9a-fe06-49ee-a36e-33ca706c08c3" providerId="ADAL" clId="{8DEB0883-72FA-4B64-A130-4469DF23D4EC}" dt="2021-06-11T17:08:04.049" v="311" actId="14100"/>
        <pc:sldMkLst>
          <pc:docMk/>
          <pc:sldMk cId="2261744895" sldId="791"/>
        </pc:sldMkLst>
        <pc:spChg chg="mod">
          <ac:chgData name="Lopa Kundu" userId="311fcf9a-fe06-49ee-a36e-33ca706c08c3" providerId="ADAL" clId="{8DEB0883-72FA-4B64-A130-4469DF23D4EC}" dt="2021-06-11T16:59:47.651" v="293" actId="114"/>
          <ac:spMkLst>
            <pc:docMk/>
            <pc:sldMk cId="2261744895" sldId="791"/>
            <ac:spMk id="2" creationId="{2B7701E0-538A-4F35-B9F3-16F1D019B71B}"/>
          </ac:spMkLst>
        </pc:spChg>
        <pc:spChg chg="mod">
          <ac:chgData name="Lopa Kundu" userId="311fcf9a-fe06-49ee-a36e-33ca706c08c3" providerId="ADAL" clId="{8DEB0883-72FA-4B64-A130-4469DF23D4EC}" dt="2021-06-11T17:08:04.049" v="311" actId="14100"/>
          <ac:spMkLst>
            <pc:docMk/>
            <pc:sldMk cId="2261744895" sldId="791"/>
            <ac:spMk id="3" creationId="{90FD4CF8-3E45-47FA-8340-3B8CC2F8A382}"/>
          </ac:spMkLst>
        </pc:spChg>
      </pc:sldChg>
      <pc:sldChg chg="modSp mod">
        <pc:chgData name="Lopa Kundu" userId="311fcf9a-fe06-49ee-a36e-33ca706c08c3" providerId="ADAL" clId="{8DEB0883-72FA-4B64-A130-4469DF23D4EC}" dt="2021-06-11T17:07:48.889" v="309" actId="14100"/>
        <pc:sldMkLst>
          <pc:docMk/>
          <pc:sldMk cId="1385663691" sldId="792"/>
        </pc:sldMkLst>
        <pc:spChg chg="mod">
          <ac:chgData name="Lopa Kundu" userId="311fcf9a-fe06-49ee-a36e-33ca706c08c3" providerId="ADAL" clId="{8DEB0883-72FA-4B64-A130-4469DF23D4EC}" dt="2021-06-11T16:59:40.648" v="292" actId="114"/>
          <ac:spMkLst>
            <pc:docMk/>
            <pc:sldMk cId="1385663691" sldId="792"/>
            <ac:spMk id="2" creationId="{2B7701E0-538A-4F35-B9F3-16F1D019B71B}"/>
          </ac:spMkLst>
        </pc:spChg>
        <pc:spChg chg="mod">
          <ac:chgData name="Lopa Kundu" userId="311fcf9a-fe06-49ee-a36e-33ca706c08c3" providerId="ADAL" clId="{8DEB0883-72FA-4B64-A130-4469DF23D4EC}" dt="2021-06-11T17:07:48.889" v="309" actId="14100"/>
          <ac:spMkLst>
            <pc:docMk/>
            <pc:sldMk cId="1385663691" sldId="792"/>
            <ac:spMk id="3" creationId="{90FD4CF8-3E45-47FA-8340-3B8CC2F8A382}"/>
          </ac:spMkLst>
        </pc:spChg>
      </pc:sldChg>
      <pc:sldChg chg="modSp mod">
        <pc:chgData name="Lopa Kundu" userId="311fcf9a-fe06-49ee-a36e-33ca706c08c3" providerId="ADAL" clId="{8DEB0883-72FA-4B64-A130-4469DF23D4EC}" dt="2021-06-11T17:01:33.859" v="303" actId="113"/>
        <pc:sldMkLst>
          <pc:docMk/>
          <pc:sldMk cId="903609466" sldId="794"/>
        </pc:sldMkLst>
        <pc:spChg chg="mod">
          <ac:chgData name="Lopa Kundu" userId="311fcf9a-fe06-49ee-a36e-33ca706c08c3" providerId="ADAL" clId="{8DEB0883-72FA-4B64-A130-4469DF23D4EC}" dt="2021-06-11T17:01:33.859" v="303" actId="113"/>
          <ac:spMkLst>
            <pc:docMk/>
            <pc:sldMk cId="903609466" sldId="794"/>
            <ac:spMk id="3" creationId="{4B89D446-B3AE-4F01-9C63-BB92100919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5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7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Elena Agostini and Lopamudra Kundu (06/21/2021)</a:t>
            </a:r>
          </a:p>
          <a:p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800" y="4023360"/>
            <a:ext cx="5815584" cy="982855"/>
          </a:xfrm>
        </p:spPr>
        <p:txBody>
          <a:bodyPr/>
          <a:lstStyle/>
          <a:p>
            <a:r>
              <a:rPr lang="en-US" dirty="0"/>
              <a:t>AAL API for inline acceleration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596D451-61C1-49C3-BD15-77F462A97D34}"/>
              </a:ext>
            </a:extLst>
          </p:cNvPr>
          <p:cNvSpPr txBox="1">
            <a:spLocks/>
          </p:cNvSpPr>
          <p:nvPr/>
        </p:nvSpPr>
        <p:spPr bwMode="auto">
          <a:xfrm>
            <a:off x="5183372" y="1764129"/>
            <a:ext cx="5619307" cy="4004034"/>
          </a:xfrm>
          <a:prstGeom prst="rect">
            <a:avLst/>
          </a:prstGeom>
          <a:solidFill>
            <a:srgbClr val="F8F8F8"/>
          </a:solidFill>
          <a:ln w="317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it-IT" sz="13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struct phy_slot_params</a:t>
            </a: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it-IT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 struct pusch_params * pusch;</a:t>
            </a:r>
            <a:endParaRPr lang="it-IT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3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3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pdsch_params</a:t>
            </a: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it-IT" sz="13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pdsch</a:t>
            </a: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  …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it-IT" sz="13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pusch_params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uint32_t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ue_tb_size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[MAX_PUSCH_UE_PER_TTI];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PuschCellGrpDynPrm_t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cell_grp_info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PuschCellDynPrm_t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cell_dyn_info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PuschUeGrpPrm_t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ue_grp_info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[MAX_PUSCH_UE_GROUPS];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PuschDmrsPrm_t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ue_dmrs_info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[MAX_PUSCH_UE_PER_TTI];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 …</a:t>
            </a:r>
          </a:p>
          <a:p>
            <a:pPr defTabSz="914400">
              <a:spcBef>
                <a:spcPts val="200"/>
              </a:spcBef>
              <a:spcAft>
                <a:spcPts val="200"/>
              </a:spcAft>
            </a:pPr>
            <a:r>
              <a:rPr lang="en-US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 buffer for data O/P, provided by the application</a:t>
            </a:r>
          </a:p>
          <a:p>
            <a:pPr defTabSz="914400">
              <a:spcBef>
                <a:spcPts val="200"/>
              </a:spcBef>
              <a:spcAft>
                <a:spcPts val="2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void *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output_buffer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it-IT" sz="13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</a:pPr>
            <a:endParaRPr lang="en-US" sz="1200" dirty="0">
              <a:latin typeface="Courier New"/>
              <a:cs typeface="Courier New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it-IT" sz="1200" kern="0" dirty="0">
              <a:latin typeface="Courier New"/>
              <a:cs typeface="Courier New"/>
            </a:endParaRPr>
          </a:p>
          <a:p>
            <a:pPr defTabSz="914400">
              <a:spcBef>
                <a:spcPts val="200"/>
              </a:spcBef>
              <a:spcAft>
                <a:spcPts val="200"/>
              </a:spcAft>
            </a:pPr>
            <a:endParaRPr lang="it-IT" sz="900" kern="0" dirty="0">
              <a:latin typeface="Courier New"/>
              <a:cs typeface="Courier New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B7701E0-538A-4F35-B9F3-16F1D019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Additional details (</a:t>
            </a:r>
            <a:r>
              <a:rPr lang="en-US" i="1" dirty="0">
                <a:latin typeface="Trebuchet MS"/>
              </a:rPr>
              <a:t>AAL_enqueue</a:t>
            </a:r>
            <a:r>
              <a:rPr lang="en-US" dirty="0">
                <a:latin typeface="Trebuchet MS"/>
              </a:rPr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D4CF8-3E45-47FA-8340-3B8CC2F8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84" y="1765006"/>
            <a:ext cx="4687888" cy="4003157"/>
          </a:xfrm>
          <a:solidFill>
            <a:srgbClr val="F8F8F8"/>
          </a:solidFill>
          <a:ln w="3175"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it-IT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slot_command 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workload</a:t>
            </a:r>
            <a:endParaRPr lang="it-IT" sz="1300" dirty="0" err="1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uint16_t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3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List of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PHY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channels</a:t>
            </a:r>
            <a:endParaRPr lang="it-IT" sz="13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cell_command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it-IT" sz="1300" dirty="0" err="1">
              <a:solidFill>
                <a:srgbClr val="5E5E5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Reference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nanoseconds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tick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cell_command </a:t>
            </a: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3GPP slot info</a:t>
            </a:r>
            <a:endParaRPr lang="it-IT" sz="13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 slot_info slot;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List of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channels</a:t>
            </a:r>
            <a:r>
              <a:rPr lang="it-IT" sz="13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</a:t>
            </a:r>
            <a:r>
              <a:rPr lang="it-IT" sz="13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endParaRPr lang="it-IT" sz="1300" dirty="0" err="1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  phy_slot_params params;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BF8DF6-D2D9-4445-ACE3-B4DDBF19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Trebuchet MS"/>
              </a:rPr>
              <a:t>Example structure: </a:t>
            </a:r>
            <a:r>
              <a:rPr lang="it-IT" i="1" dirty="0">
                <a:latin typeface="Trebuchet MS"/>
              </a:rPr>
              <a:t>slot_command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081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function 4: dequeue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079DA-8CD2-4B8F-8A53-69F72D57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>
                <a:latin typeface="Trebuchet MS"/>
              </a:rPr>
              <a:t>AAL_dequeue</a:t>
            </a:r>
          </a:p>
          <a:p>
            <a:endParaRPr lang="en-US" dirty="0"/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DCAAE24-0BA5-4538-84ED-2E5AC51A0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729068"/>
              </p:ext>
            </p:extLst>
          </p:nvPr>
        </p:nvGraphicFramePr>
        <p:xfrm>
          <a:off x="496951" y="1609662"/>
          <a:ext cx="9947274" cy="389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38">
                  <a:extLst>
                    <a:ext uri="{9D8B030D-6E8A-4147-A177-3AD203B41FA5}">
                      <a16:colId xmlns:a16="http://schemas.microsoft.com/office/drawing/2014/main" val="1223578223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val="3182637941"/>
                    </a:ext>
                  </a:extLst>
                </a:gridCol>
                <a:gridCol w="5146084">
                  <a:extLst>
                    <a:ext uri="{9D8B030D-6E8A-4147-A177-3AD203B41FA5}">
                      <a16:colId xmlns:a16="http://schemas.microsoft.com/office/drawing/2014/main" val="424698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AAL_dequeue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9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Function prototype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it-IT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int</a:t>
                      </a:r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it-IT" sz="1600" b="1" i="0" u="none" strike="noStrike" noProof="0" dirty="0">
                          <a:solidFill>
                            <a:srgbClr val="C00000"/>
                          </a:solidFill>
                          <a:latin typeface="+mn-lt"/>
                        </a:rPr>
                        <a:t>AAL_dequeue</a:t>
                      </a:r>
                      <a:r>
                        <a:rPr lang="it-IT" sz="16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it-IT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(AAL_handler AAL_h, </a:t>
                      </a:r>
                      <a:r>
                        <a:rPr lang="it-IT" sz="16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 </a:t>
                      </a:r>
                      <a:r>
                        <a:rPr lang="it-IT" sz="16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output_task</a:t>
                      </a:r>
                      <a:r>
                        <a:rPr lang="it-IT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* o_task);</a:t>
                      </a:r>
                      <a:endParaRPr lang="en-US" sz="16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marR="0" lvl="1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Polls L1 to get the status of an enqueued list of cells through the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task_id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stored in the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o_task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structure </a:t>
                      </a:r>
                    </a:p>
                    <a:p>
                      <a:pPr marL="285750" marR="0" lvl="1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If the status is COMPLETE, the “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o_task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” is filled with output info. per cell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Parameters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AAL_h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AAL_handler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Context handler that has processed the list of cells and PHY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o_task</a:t>
                      </a: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 </a:t>
                      </a:r>
                      <a:r>
                        <a:rPr lang="it-IT" sz="14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output_task</a:t>
                      </a:r>
                      <a:r>
                        <a:rPr lang="it-IT" sz="1400" b="0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 </a:t>
                      </a: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*</a:t>
                      </a:r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Application should set the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task_id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in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o_task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to query the status of the workload associated with the list of cells enqueued in “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AAL_enqueue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” call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2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Integer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0 on success, Linux error code otherwise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9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7701E0-538A-4F35-B9F3-16F1D019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Additional details (</a:t>
            </a:r>
            <a:r>
              <a:rPr lang="en-US" i="1" dirty="0">
                <a:latin typeface="Trebuchet MS"/>
              </a:rPr>
              <a:t>AAL_dequeue</a:t>
            </a:r>
            <a:r>
              <a:rPr lang="en-US" dirty="0">
                <a:latin typeface="Trebuchet MS"/>
              </a:rPr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D4CF8-3E45-47FA-8340-3B8CC2F8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855" y="1867399"/>
            <a:ext cx="8490097" cy="2635489"/>
          </a:xfrm>
          <a:solidFill>
            <a:srgbClr val="F8F8F8"/>
          </a:solidFill>
          <a:ln w="3175"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output_task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Identifier to query workload status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uint16_t task_id;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populated by the application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it-IT" sz="15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Status of the workload (ERROR, IN PROGRESS, DONE, …)</a:t>
            </a:r>
            <a:endParaRPr lang="it-IT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enum completion_status_type status; 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populated by AAL implementation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it-IT" sz="1000" dirty="0">
              <a:latin typeface="Courier New"/>
              <a:cs typeface="Courier New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BF8DF6-D2D9-4445-ACE3-B4DDBF19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Trebuchet MS"/>
              </a:rPr>
              <a:t>Example structure: </a:t>
            </a:r>
            <a:r>
              <a:rPr lang="it-IT" i="1" dirty="0">
                <a:latin typeface="Trebuchet MS"/>
              </a:rPr>
              <a:t>output_task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5732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function 5: finalize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079DA-8CD2-4B8F-8A53-69F72D57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>
                <a:latin typeface="Trebuchet MS"/>
              </a:rPr>
              <a:t>AAL_finalize</a:t>
            </a:r>
          </a:p>
          <a:p>
            <a:endParaRPr lang="en-US" dirty="0"/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DCAAE24-0BA5-4538-84ED-2E5AC51A0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489908"/>
              </p:ext>
            </p:extLst>
          </p:nvPr>
        </p:nvGraphicFramePr>
        <p:xfrm>
          <a:off x="512362" y="2095116"/>
          <a:ext cx="9947274" cy="2700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5758">
                  <a:extLst>
                    <a:ext uri="{9D8B030D-6E8A-4147-A177-3AD203B41FA5}">
                      <a16:colId xmlns:a16="http://schemas.microsoft.com/office/drawing/2014/main" val="1223578223"/>
                    </a:ext>
                  </a:extLst>
                </a:gridCol>
                <a:gridCol w="3315758">
                  <a:extLst>
                    <a:ext uri="{9D8B030D-6E8A-4147-A177-3AD203B41FA5}">
                      <a16:colId xmlns:a16="http://schemas.microsoft.com/office/drawing/2014/main" val="3182637941"/>
                    </a:ext>
                  </a:extLst>
                </a:gridCol>
                <a:gridCol w="3315758">
                  <a:extLst>
                    <a:ext uri="{9D8B030D-6E8A-4147-A177-3AD203B41FA5}">
                      <a16:colId xmlns:a16="http://schemas.microsoft.com/office/drawing/2014/main" val="424698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AAL_finalize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9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1"/>
                          </a:solidFill>
                          <a:latin typeface="+mn-lt"/>
                        </a:rPr>
                        <a:t>Function prototype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it-IT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int</a:t>
                      </a:r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it-IT" sz="1600" b="1" i="0" u="none" strike="noStrike" noProof="0" dirty="0">
                          <a:solidFill>
                            <a:srgbClr val="C00000"/>
                          </a:solidFill>
                          <a:latin typeface="+mn-lt"/>
                        </a:rPr>
                        <a:t>AAL_finalize </a:t>
                      </a:r>
                      <a:r>
                        <a:rPr lang="it-IT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(AAL_handler AAL_h)</a:t>
                      </a:r>
                      <a:endParaRPr lang="en-US" sz="16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Destroy the AAL L1 context, free resources, memory allocations and PCIe devices associated to that context</a:t>
                      </a:r>
                      <a:endParaRPr lang="it-IT" sz="16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Parameters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AAL_h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bg1"/>
                          </a:solidFill>
                          <a:latin typeface="+mn-lt"/>
                        </a:rPr>
                        <a:t>AAL_handler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Context handler to be destroyed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2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bg1"/>
                          </a:solidFill>
                          <a:latin typeface="+mn-lt"/>
                        </a:rPr>
                        <a:t>Integer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0 on success, Linux error code otherwise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9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0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D446-B3AE-4F01-9C63-BB9210091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Proposal 1</a:t>
            </a:r>
            <a:r>
              <a:rPr lang="en-US" dirty="0"/>
              <a:t>: AAL </a:t>
            </a:r>
            <a:r>
              <a:rPr lang="en-US" b="1" dirty="0"/>
              <a:t>common API </a:t>
            </a:r>
            <a:r>
              <a:rPr lang="en-US" dirty="0"/>
              <a:t>will provide the following functionalities-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AAL LPU initialization (</a:t>
            </a:r>
            <a:r>
              <a:rPr lang="en-US" i="1" dirty="0"/>
              <a:t>AAL_init</a:t>
            </a:r>
            <a:r>
              <a:rPr lang="en-US" dirty="0"/>
              <a:t>) and finalization (</a:t>
            </a:r>
            <a:r>
              <a:rPr lang="en-US" i="1" dirty="0"/>
              <a:t>AAL_finalize</a:t>
            </a:r>
            <a:r>
              <a:rPr lang="en-US" dirty="0"/>
              <a:t>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AAL LPU configuration (</a:t>
            </a:r>
            <a:r>
              <a:rPr lang="en-US" i="1" dirty="0"/>
              <a:t>AAL_config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Proposal 2</a:t>
            </a:r>
            <a:r>
              <a:rPr lang="en-US" dirty="0"/>
              <a:t>: AAL </a:t>
            </a:r>
            <a:r>
              <a:rPr lang="en-US" b="1" dirty="0"/>
              <a:t>profile specific API </a:t>
            </a:r>
            <a:r>
              <a:rPr lang="en-US" dirty="0"/>
              <a:t>will provide the following functionalities-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Profile specific workload enqueue (</a:t>
            </a:r>
            <a:r>
              <a:rPr lang="en-US" i="1" dirty="0" err="1"/>
              <a:t>AAL_enqueue</a:t>
            </a:r>
            <a:r>
              <a:rPr lang="en-US" dirty="0"/>
              <a:t>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Profile specific workload dequeue and/or workload processing status query (</a:t>
            </a:r>
            <a:r>
              <a:rPr lang="en-US" i="1" dirty="0" err="1"/>
              <a:t>AAL_dequeue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Proposal 3</a:t>
            </a:r>
            <a:r>
              <a:rPr lang="en-US" dirty="0"/>
              <a:t>: For L1-high PHY inline acceleration, consider FAPI PDUs as the baseline for defining </a:t>
            </a:r>
            <a:r>
              <a:rPr lang="en-US" i="1" dirty="0" err="1"/>
              <a:t>cell_config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slot_command</a:t>
            </a:r>
            <a:r>
              <a:rPr lang="en-US" i="1" dirty="0"/>
              <a:t> </a:t>
            </a:r>
            <a:r>
              <a:rPr lang="en-US" dirty="0"/>
              <a:t>structures for different PHY channels.</a:t>
            </a:r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29ABB3-AFAE-4B75-90F9-0E2374B9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proposals</a:t>
            </a:r>
          </a:p>
        </p:txBody>
      </p:sp>
    </p:spTree>
    <p:extLst>
      <p:ext uri="{BB962C8B-B14F-4D97-AF65-F5344CB8AC3E}">
        <p14:creationId xmlns:p14="http://schemas.microsoft.com/office/powerpoint/2010/main" val="9036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D60A-98BC-4016-AAAA-A5CB1BBB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5229-2B06-441A-9E4E-5608DAF2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778797"/>
            <a:ext cx="9948672" cy="39491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AAL architecture for inline, L1-high PHY acceleration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AAL API header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AAL_init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AAL_config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AAL_enqueue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AAL_dequeue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AAL_finalize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9A763A-8704-47BE-BC80-D3A79B9555D3}"/>
              </a:ext>
            </a:extLst>
          </p:cNvPr>
          <p:cNvCxnSpPr>
            <a:cxnSpLocks/>
          </p:cNvCxnSpPr>
          <p:nvPr/>
        </p:nvCxnSpPr>
        <p:spPr>
          <a:xfrm flipV="1">
            <a:off x="8189331" y="2643423"/>
            <a:ext cx="0" cy="26044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BB7B8F-C871-41F9-A532-BD469BDC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41" y="272381"/>
            <a:ext cx="9976104" cy="590931"/>
          </a:xfrm>
        </p:spPr>
        <p:txBody>
          <a:bodyPr/>
          <a:lstStyle/>
          <a:p>
            <a:r>
              <a:rPr lang="en-US" dirty="0"/>
              <a:t>Aal architecture for inline profile</a:t>
            </a:r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86A31A54-CDFE-49FC-9506-79D6D202D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95" y="1279067"/>
            <a:ext cx="4271576" cy="46220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inline profile, Acceleration Abstraction Layer (AAL) interfaces between L1 application SW and L1 HW accelerator.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AAL interacts with HW accelerator through the following set of APIs: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Initialize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Configure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Enqueue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Dequeue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Finalize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Application discovers HW accelerator’s capability prior to calling AAL APIs.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1DA761-0BAB-49FE-9620-892940AE1AA8}"/>
              </a:ext>
            </a:extLst>
          </p:cNvPr>
          <p:cNvGrpSpPr/>
          <p:nvPr/>
        </p:nvGrpSpPr>
        <p:grpSpPr>
          <a:xfrm>
            <a:off x="4796924" y="1288389"/>
            <a:ext cx="6023446" cy="4405908"/>
            <a:chOff x="4725423" y="1269699"/>
            <a:chExt cx="6023446" cy="440590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88FDBD1-F8B4-409B-93AB-E53625728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0613" y="2623798"/>
              <a:ext cx="0" cy="260447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DAACD0-5D81-4A21-9FE9-DAEF8E658CD7}"/>
                </a:ext>
              </a:extLst>
            </p:cNvPr>
            <p:cNvGrpSpPr/>
            <p:nvPr/>
          </p:nvGrpSpPr>
          <p:grpSpPr>
            <a:xfrm>
              <a:off x="4725423" y="1269699"/>
              <a:ext cx="6023446" cy="4405908"/>
              <a:chOff x="4725423" y="1348085"/>
              <a:chExt cx="6023446" cy="440590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6F19ED4-4602-4E03-AB1C-63ACBC2E48DB}"/>
                  </a:ext>
                </a:extLst>
              </p:cNvPr>
              <p:cNvGrpSpPr/>
              <p:nvPr/>
            </p:nvGrpSpPr>
            <p:grpSpPr>
              <a:xfrm>
                <a:off x="5108526" y="1348085"/>
                <a:ext cx="4709231" cy="4405908"/>
                <a:chOff x="4919677" y="1459520"/>
                <a:chExt cx="4709231" cy="440590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218EBD2F-2445-48B5-8BD4-A12C43099D42}"/>
                    </a:ext>
                  </a:extLst>
                </p:cNvPr>
                <p:cNvGrpSpPr/>
                <p:nvPr/>
              </p:nvGrpSpPr>
              <p:grpSpPr>
                <a:xfrm>
                  <a:off x="4919677" y="1459520"/>
                  <a:ext cx="4374934" cy="4405908"/>
                  <a:chOff x="2481942" y="1769266"/>
                  <a:chExt cx="4374934" cy="4405908"/>
                </a:xfrm>
              </p:grpSpPr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F2002B1C-42A6-4180-8DD2-E53560BD6F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24335" y="3133712"/>
                    <a:ext cx="1" cy="2593504"/>
                  </a:xfrm>
                  <a:prstGeom prst="straightConnector1">
                    <a:avLst/>
                  </a:prstGeom>
                  <a:ln w="12700">
                    <a:solidFill>
                      <a:srgbClr val="C0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8F5BB5F4-FA28-4409-9BC2-3CE8689790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57380" y="2141020"/>
                    <a:ext cx="0" cy="561174"/>
                  </a:xfrm>
                  <a:prstGeom prst="straightConnector1">
                    <a:avLst/>
                  </a:prstGeom>
                  <a:ln w="12700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D4A1F5A7-E3EB-4606-8F67-45DFBEFB0F5E}"/>
                      </a:ext>
                    </a:extLst>
                  </p:cNvPr>
                  <p:cNvSpPr/>
                  <p:nvPr/>
                </p:nvSpPr>
                <p:spPr>
                  <a:xfrm>
                    <a:off x="2498640" y="5543020"/>
                    <a:ext cx="4358236" cy="632154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3038E525-7BC8-46D4-9F81-95DAA4D005A8}"/>
                      </a:ext>
                    </a:extLst>
                  </p:cNvPr>
                  <p:cNvSpPr/>
                  <p:nvPr/>
                </p:nvSpPr>
                <p:spPr>
                  <a:xfrm>
                    <a:off x="5784063" y="5722965"/>
                    <a:ext cx="767479" cy="32537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NIC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72066A1-2155-4DCC-BEE1-B16700D6B8CF}"/>
                      </a:ext>
                    </a:extLst>
                  </p:cNvPr>
                  <p:cNvSpPr/>
                  <p:nvPr/>
                </p:nvSpPr>
                <p:spPr>
                  <a:xfrm>
                    <a:off x="2481942" y="1769266"/>
                    <a:ext cx="4358237" cy="371754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accent4"/>
                        </a:solidFill>
                      </a:rPr>
                      <a:t>L2 + Application SW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1F80105-408F-4456-90B6-0919E113F51C}"/>
                      </a:ext>
                    </a:extLst>
                  </p:cNvPr>
                  <p:cNvSpPr/>
                  <p:nvPr/>
                </p:nvSpPr>
                <p:spPr>
                  <a:xfrm>
                    <a:off x="2775992" y="5720121"/>
                    <a:ext cx="2830655" cy="328221"/>
                  </a:xfrm>
                  <a:prstGeom prst="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HW accelerator (GPU)</a:t>
                    </a:r>
                  </a:p>
                </p:txBody>
              </p: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BFCEDD1B-9B15-4CD0-99E1-22E3A6B78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43033" y="3141103"/>
                    <a:ext cx="0" cy="2594397"/>
                  </a:xfrm>
                  <a:prstGeom prst="straightConnector1">
                    <a:avLst/>
                  </a:prstGeom>
                  <a:ln w="12700">
                    <a:solidFill>
                      <a:srgbClr val="C0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00090213-5D12-4780-AB12-2DD5B8B4C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69574" y="3123365"/>
                    <a:ext cx="0" cy="2604479"/>
                  </a:xfrm>
                  <a:prstGeom prst="straightConnector1">
                    <a:avLst/>
                  </a:prstGeom>
                  <a:ln w="12700">
                    <a:solidFill>
                      <a:srgbClr val="C0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90423C42-B466-45C5-8C1C-7F2C95F897EA}"/>
                      </a:ext>
                    </a:extLst>
                  </p:cNvPr>
                  <p:cNvSpPr/>
                  <p:nvPr/>
                </p:nvSpPr>
                <p:spPr>
                  <a:xfrm>
                    <a:off x="4301497" y="4042111"/>
                    <a:ext cx="725961" cy="216035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accent4"/>
                        </a:solidFill>
                      </a:rPr>
                      <a:t>Enqueue</a:t>
                    </a:r>
                    <a:endParaRPr lang="en-US" sz="1200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0E0D361-2669-4EF9-A787-E86100CE1684}"/>
                      </a:ext>
                    </a:extLst>
                  </p:cNvPr>
                  <p:cNvSpPr/>
                  <p:nvPr/>
                </p:nvSpPr>
                <p:spPr>
                  <a:xfrm>
                    <a:off x="4715537" y="3678162"/>
                    <a:ext cx="713837" cy="216035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accent4"/>
                        </a:solidFill>
                      </a:rPr>
                      <a:t>Dequeue</a:t>
                    </a:r>
                    <a:endParaRPr lang="en-US" sz="1200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EE572DB-E15A-4F8D-87EA-DB7CDD60FD3C}"/>
                      </a:ext>
                    </a:extLst>
                  </p:cNvPr>
                  <p:cNvSpPr/>
                  <p:nvPr/>
                </p:nvSpPr>
                <p:spPr>
                  <a:xfrm>
                    <a:off x="3861763" y="3678021"/>
                    <a:ext cx="760736" cy="216035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accent4"/>
                        </a:solidFill>
                      </a:rPr>
                      <a:t>Configure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D76F1ED-DB65-412B-B223-9A7CC7EA7D24}"/>
                      </a:ext>
                    </a:extLst>
                  </p:cNvPr>
                  <p:cNvSpPr/>
                  <p:nvPr/>
                </p:nvSpPr>
                <p:spPr>
                  <a:xfrm>
                    <a:off x="3465264" y="3280468"/>
                    <a:ext cx="728717" cy="21655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accent4"/>
                        </a:solidFill>
                      </a:rPr>
                      <a:t>Initialize</a:t>
                    </a:r>
                    <a:endParaRPr lang="en-US" sz="1200" dirty="0">
                      <a:solidFill>
                        <a:schemeClr val="accent4"/>
                      </a:solidFill>
                    </a:endParaRPr>
                  </a:p>
                </p:txBody>
              </p: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DFB1F481-4F85-4CB5-BC6F-554E95F100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8124" y="2141020"/>
                    <a:ext cx="0" cy="561174"/>
                  </a:xfrm>
                  <a:prstGeom prst="straightConnector1">
                    <a:avLst/>
                  </a:prstGeom>
                  <a:ln w="12700">
                    <a:solidFill>
                      <a:schemeClr val="bg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36C9D757-F09D-465D-BD03-D52FE8D28843}"/>
                      </a:ext>
                    </a:extLst>
                  </p:cNvPr>
                  <p:cNvSpPr/>
                  <p:nvPr/>
                </p:nvSpPr>
                <p:spPr>
                  <a:xfrm>
                    <a:off x="3492900" y="2284923"/>
                    <a:ext cx="2151218" cy="216035"/>
                  </a:xfrm>
                  <a:prstGeom prst="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accent4"/>
                        </a:solidFill>
                      </a:rPr>
                      <a:t>L2 &lt;-&gt; L1 interface (e.g., FAPI)</a:t>
                    </a:r>
                  </a:p>
                </p:txBody>
              </p:sp>
            </p:grp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4CE784C-FED6-4E72-9F29-053846790496}"/>
                    </a:ext>
                  </a:extLst>
                </p:cNvPr>
                <p:cNvSpPr/>
                <p:nvPr/>
              </p:nvSpPr>
              <p:spPr>
                <a:xfrm>
                  <a:off x="5078570" y="4106414"/>
                  <a:ext cx="4089106" cy="496890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ight Brace 161">
                  <a:extLst>
                    <a:ext uri="{FF2B5EF4-FFF2-40B4-BE49-F238E27FC236}">
                      <a16:creationId xmlns:a16="http://schemas.microsoft.com/office/drawing/2014/main" id="{B46AE10E-AAF7-4D12-B650-0AEDF95F8A2C}"/>
                    </a:ext>
                  </a:extLst>
                </p:cNvPr>
                <p:cNvSpPr/>
                <p:nvPr/>
              </p:nvSpPr>
              <p:spPr>
                <a:xfrm>
                  <a:off x="9391877" y="2297665"/>
                  <a:ext cx="237031" cy="2397268"/>
                </a:xfrm>
                <a:prstGeom prst="rightBrace">
                  <a:avLst>
                    <a:gd name="adj1" fmla="val 8333"/>
                    <a:gd name="adj2" fmla="val 51106"/>
                  </a:avLst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1FF0550-F932-42D3-94FE-EE827B593686}"/>
                    </a:ext>
                  </a:extLst>
                </p:cNvPr>
                <p:cNvSpPr/>
                <p:nvPr/>
              </p:nvSpPr>
              <p:spPr>
                <a:xfrm>
                  <a:off x="6166316" y="4185696"/>
                  <a:ext cx="1875862" cy="307675"/>
                </a:xfrm>
                <a:prstGeom prst="rect">
                  <a:avLst/>
                </a:prstGeom>
                <a:solidFill>
                  <a:srgbClr val="EFFFD5"/>
                </a:solidFill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accent4"/>
                      </a:solidFill>
                    </a:rPr>
                    <a:t>SW Libraries </a:t>
                  </a:r>
                </a:p>
                <a:p>
                  <a:pPr algn="ctr"/>
                  <a:r>
                    <a:rPr lang="en-US" sz="1000" dirty="0">
                      <a:solidFill>
                        <a:schemeClr val="accent4"/>
                      </a:solidFill>
                    </a:rPr>
                    <a:t>(HW accel. vendor specific)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42D1182-6F06-4E5D-AC32-D488C7D29F81}"/>
                    </a:ext>
                  </a:extLst>
                </p:cNvPr>
                <p:cNvSpPr/>
                <p:nvPr/>
              </p:nvSpPr>
              <p:spPr>
                <a:xfrm>
                  <a:off x="5169032" y="4180411"/>
                  <a:ext cx="943369" cy="316705"/>
                </a:xfrm>
                <a:prstGeom prst="rect">
                  <a:avLst/>
                </a:prstGeom>
                <a:solidFill>
                  <a:srgbClr val="EFFFD5"/>
                </a:solidFill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accent4"/>
                      </a:solidFill>
                    </a:rPr>
                    <a:t>Accel. Driver (CUDA)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CCCF58C-A1F3-437C-ABD1-70E2A8CFD2B0}"/>
                    </a:ext>
                  </a:extLst>
                </p:cNvPr>
                <p:cNvSpPr/>
                <p:nvPr/>
              </p:nvSpPr>
              <p:spPr>
                <a:xfrm>
                  <a:off x="8103986" y="4180412"/>
                  <a:ext cx="976835" cy="310570"/>
                </a:xfrm>
                <a:prstGeom prst="rect">
                  <a:avLst/>
                </a:prstGeom>
                <a:solidFill>
                  <a:srgbClr val="EFFFD5"/>
                </a:solidFill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accent4"/>
                      </a:solidFill>
                    </a:rPr>
                    <a:t>NIC Driver (MLNX_OFED)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C92557F-B83B-413E-9B60-93966B3AB8CE}"/>
                    </a:ext>
                  </a:extLst>
                </p:cNvPr>
                <p:cNvSpPr/>
                <p:nvPr/>
              </p:nvSpPr>
              <p:spPr>
                <a:xfrm>
                  <a:off x="4938956" y="2035478"/>
                  <a:ext cx="4344895" cy="28685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593144D-D7D1-43E7-8F6E-120201C5E279}"/>
                    </a:ext>
                  </a:extLst>
                </p:cNvPr>
                <p:cNvSpPr/>
                <p:nvPr/>
              </p:nvSpPr>
              <p:spPr>
                <a:xfrm>
                  <a:off x="4925614" y="2297665"/>
                  <a:ext cx="4374924" cy="239726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31669B71-B1D7-4642-B77C-5665686A8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05538" y="4499066"/>
                  <a:ext cx="0" cy="90880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D980A63-C49C-480F-AD19-88BF516D8878}"/>
                  </a:ext>
                </a:extLst>
              </p:cNvPr>
              <p:cNvSpPr/>
              <p:nvPr/>
            </p:nvSpPr>
            <p:spPr>
              <a:xfrm>
                <a:off x="9795183" y="3358050"/>
                <a:ext cx="953686" cy="322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accent4"/>
                    </a:solidFill>
                  </a:rPr>
                  <a:t>User space Software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EB1C9A0-6786-41EF-A773-E2C6E6906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5423" y="4682464"/>
                <a:ext cx="5259334" cy="0"/>
              </a:xfrm>
              <a:prstGeom prst="line">
                <a:avLst/>
              </a:prstGeom>
              <a:ln w="9525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256490-9918-40E7-B6D6-E5B91824202F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5230249" y="2630127"/>
              <a:ext cx="3864158" cy="6065"/>
            </a:xfrm>
            <a:prstGeom prst="line">
              <a:avLst/>
            </a:prstGeom>
            <a:ln w="254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31306-A0AA-4CDC-B17D-8C10F2CB9DDF}"/>
                </a:ext>
              </a:extLst>
            </p:cNvPr>
            <p:cNvSpPr txBox="1"/>
            <p:nvPr/>
          </p:nvSpPr>
          <p:spPr>
            <a:xfrm>
              <a:off x="9094407" y="2500861"/>
              <a:ext cx="475382" cy="2585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rgbClr val="C00000"/>
                  </a:solidFill>
                  <a:latin typeface="Trebuchet MS" panose="020B0603020202020204" pitchFamily="34" charset="0"/>
                </a:rPr>
                <a:t>AAL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AF10FD5-B78E-45C5-B523-53E42A775C52}"/>
                </a:ext>
              </a:extLst>
            </p:cNvPr>
            <p:cNvSpPr/>
            <p:nvPr/>
          </p:nvSpPr>
          <p:spPr>
            <a:xfrm>
              <a:off x="5267419" y="2202627"/>
              <a:ext cx="4089104" cy="21603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L1 application SW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0139B21-B7A6-4684-9033-103AC337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6511" y="2415513"/>
              <a:ext cx="1" cy="222505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C113B37-79EC-4BD7-96BC-E5C566BDF34E}"/>
                </a:ext>
              </a:extLst>
            </p:cNvPr>
            <p:cNvCxnSpPr>
              <a:cxnSpLocks/>
            </p:cNvCxnSpPr>
            <p:nvPr/>
          </p:nvCxnSpPr>
          <p:spPr>
            <a:xfrm>
              <a:off x="7560236" y="2412418"/>
              <a:ext cx="0" cy="209144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8FCA827-3B18-4F19-8C3E-F0ADF26AE1B2}"/>
              </a:ext>
            </a:extLst>
          </p:cNvPr>
          <p:cNvCxnSpPr>
            <a:cxnSpLocks/>
          </p:cNvCxnSpPr>
          <p:nvPr/>
        </p:nvCxnSpPr>
        <p:spPr>
          <a:xfrm>
            <a:off x="5835011" y="4330156"/>
            <a:ext cx="0" cy="90880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858FD0A-BDF5-4348-936D-816F8599B8DA}"/>
              </a:ext>
            </a:extLst>
          </p:cNvPr>
          <p:cNvSpPr/>
          <p:nvPr/>
        </p:nvSpPr>
        <p:spPr>
          <a:xfrm>
            <a:off x="5140669" y="4726474"/>
            <a:ext cx="4360818" cy="231016"/>
          </a:xfrm>
          <a:prstGeom prst="rect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Kernel space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093B7D-4F0C-428E-9DAF-83C4064FA0C4}"/>
              </a:ext>
            </a:extLst>
          </p:cNvPr>
          <p:cNvSpPr/>
          <p:nvPr/>
        </p:nvSpPr>
        <p:spPr>
          <a:xfrm>
            <a:off x="7840903" y="2822363"/>
            <a:ext cx="713837" cy="2160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Finalize</a:t>
            </a:r>
            <a:endParaRPr 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136356-EF05-41DE-9CC6-E918774B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- key functions</a:t>
            </a:r>
          </a:p>
        </p:txBody>
      </p:sp>
    </p:spTree>
    <p:extLst>
      <p:ext uri="{BB962C8B-B14F-4D97-AF65-F5344CB8AC3E}">
        <p14:creationId xmlns:p14="http://schemas.microsoft.com/office/powerpoint/2010/main" val="1034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function 1: Initialize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079DA-8CD2-4B8F-8A53-69F72D57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128" y="1071307"/>
            <a:ext cx="9976104" cy="525463"/>
          </a:xfrm>
        </p:spPr>
        <p:txBody>
          <a:bodyPr/>
          <a:lstStyle/>
          <a:p>
            <a:r>
              <a:rPr lang="en-US" i="1" dirty="0">
                <a:latin typeface="Trebuchet MS"/>
              </a:rPr>
              <a:t>AAL_init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DCAAE24-0BA5-4538-84ED-2E5AC51A0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279455"/>
              </p:ext>
            </p:extLst>
          </p:nvPr>
        </p:nvGraphicFramePr>
        <p:xfrm>
          <a:off x="475686" y="1603963"/>
          <a:ext cx="9947274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37">
                  <a:extLst>
                    <a:ext uri="{9D8B030D-6E8A-4147-A177-3AD203B41FA5}">
                      <a16:colId xmlns:a16="http://schemas.microsoft.com/office/drawing/2014/main" val="1223578223"/>
                    </a:ext>
                  </a:extLst>
                </a:gridCol>
                <a:gridCol w="2503968">
                  <a:extLst>
                    <a:ext uri="{9D8B030D-6E8A-4147-A177-3AD203B41FA5}">
                      <a16:colId xmlns:a16="http://schemas.microsoft.com/office/drawing/2014/main" val="3182637941"/>
                    </a:ext>
                  </a:extLst>
                </a:gridCol>
                <a:gridCol w="5266169">
                  <a:extLst>
                    <a:ext uri="{9D8B030D-6E8A-4147-A177-3AD203B41FA5}">
                      <a16:colId xmlns:a16="http://schemas.microsoft.com/office/drawing/2014/main" val="424698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AAL_init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9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Function prototype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int</a:t>
                      </a: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+mn-lt"/>
                        </a:rPr>
                        <a:t>AAL_init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(AAL_handler* AAL_h,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struct</a:t>
                      </a: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context_config</a:t>
                      </a: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ctx_cfg);</a:t>
                      </a:r>
                      <a:endParaRPr lang="en-US" sz="16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Create a new AAL L1 context </a:t>
                      </a:r>
                      <a:r>
                        <a:rPr lang="en-US" sz="1400" b="0" i="0" u="none" strike="noStrike" baseline="30000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[1]</a:t>
                      </a:r>
                    </a:p>
                    <a:p>
                      <a:pPr marL="285750" marR="0" lvl="0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Associate AAL L1 context with the underlying HW accelerator (e.g., GPU) and NIC</a:t>
                      </a:r>
                    </a:p>
                    <a:p>
                      <a:pPr marL="285750" marR="0" lvl="0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Configure AAL L1 context with parameters in 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ctx_cfg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(may be implementation-specific) </a:t>
                      </a:r>
                      <a:endParaRPr lang="en-US" sz="1400" b="0" i="1" u="none" strike="noStrike" noProof="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Parameters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AAL_h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AAL_handler*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AAL handler pointer, indicating to the memory area where the AAL L1 context handler (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AAL_h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) will be stored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ctx_cfg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struct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dirty="0">
                          <a:solidFill>
                            <a:srgbClr val="0C34BD"/>
                          </a:solidFill>
                          <a:latin typeface="+mn-lt"/>
                        </a:rPr>
                        <a:t>context_config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Structure containing set of parameters to configure the AAL L1 context, provided by the application</a:t>
                      </a:r>
                      <a:endParaRPr lang="it-IT" sz="16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Return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2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Integer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0 on success, Linux error code otherwise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916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CCBDE7-1A40-470F-A957-6AF6E74C1D63}"/>
              </a:ext>
            </a:extLst>
          </p:cNvPr>
          <p:cNvSpPr txBox="1"/>
          <p:nvPr/>
        </p:nvSpPr>
        <p:spPr>
          <a:xfrm>
            <a:off x="308344" y="5834551"/>
            <a:ext cx="2961167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baseline="30000" dirty="0">
                <a:solidFill>
                  <a:schemeClr val="accent4"/>
                </a:solidFill>
                <a:latin typeface="Trebuchet MS" panose="020B0603020202020204" pitchFamily="34" charset="0"/>
              </a:rPr>
              <a:t>[1] </a:t>
            </a:r>
            <a:r>
              <a:rPr lang="en-US" sz="1100" dirty="0">
                <a:solidFill>
                  <a:schemeClr val="accent4"/>
                </a:solidFill>
                <a:latin typeface="Trebuchet MS" panose="020B0603020202020204" pitchFamily="34" charset="0"/>
              </a:rPr>
              <a:t>Analogous to the notion of </a:t>
            </a:r>
            <a:r>
              <a:rPr lang="en-US" sz="1100" baseline="30000" dirty="0">
                <a:solidFill>
                  <a:schemeClr val="accent4"/>
                </a:solidFill>
                <a:latin typeface="Trebuchet MS" panose="020B0603020202020204" pitchFamily="34" charset="0"/>
              </a:rPr>
              <a:t>“</a:t>
            </a:r>
            <a:r>
              <a:rPr lang="en-US" sz="1100" dirty="0">
                <a:solidFill>
                  <a:schemeClr val="accent4"/>
                </a:solidFill>
                <a:latin typeface="Trebuchet MS" panose="020B0603020202020204" pitchFamily="34" charset="0"/>
              </a:rPr>
              <a:t>AAL LPU”</a:t>
            </a:r>
          </a:p>
        </p:txBody>
      </p:sp>
    </p:spTree>
    <p:extLst>
      <p:ext uri="{BB962C8B-B14F-4D97-AF65-F5344CB8AC3E}">
        <p14:creationId xmlns:p14="http://schemas.microsoft.com/office/powerpoint/2010/main" val="33594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7701E0-538A-4F35-B9F3-16F1D019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Additional Details (</a:t>
            </a:r>
            <a:r>
              <a:rPr lang="en-US" i="1" dirty="0">
                <a:latin typeface="Trebuchet MS"/>
              </a:rPr>
              <a:t>AAL_init</a:t>
            </a:r>
            <a:r>
              <a:rPr lang="en-US" dirty="0">
                <a:latin typeface="Trebuchet MS"/>
              </a:rPr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D4CF8-3E45-47FA-8340-3B8CC2F8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833" y="1885067"/>
            <a:ext cx="7914869" cy="3941575"/>
          </a:xfrm>
          <a:solidFill>
            <a:srgbClr val="F8F8F8"/>
          </a:solidFill>
          <a:ln w="3175"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context_config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GPU id</a:t>
            </a:r>
            <a:endParaRPr lang="en-US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solidFill>
                  <a:srgbClr val="5E5E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int * gpu_ids; </a:t>
            </a:r>
            <a:endParaRPr lang="it-IT" sz="15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Network address PCIe bus address</a:t>
            </a:r>
            <a:endParaRPr lang="it-IT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 std::string nic_bus_addr; </a:t>
            </a:r>
            <a:endParaRPr lang="it-IT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Network card MTU</a:t>
            </a:r>
            <a:endParaRPr lang="it-IT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uint16_t nic_mtu;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// Implementation-specific configurations (example)</a:t>
            </a:r>
            <a:endParaRPr lang="en-US" sz="15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std::vector&lt;struct cell_mplane_info&gt; cell_mplane_list;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std::vector&lt;uint8_t&gt; ul_cores; </a:t>
            </a: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of CPU cores for UL</a:t>
            </a: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 std::vector&lt;uint8_t&gt; dl_cores;  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List of CPU cores for UL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BF8DF6-D2D9-4445-ACE3-B4DDBF19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Trebuchet MS"/>
              </a:rPr>
              <a:t>Example structure: </a:t>
            </a:r>
            <a:r>
              <a:rPr lang="it-IT" i="1" dirty="0">
                <a:latin typeface="Trebuchet MS"/>
              </a:rPr>
              <a:t>context_config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3856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function 2: configure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079DA-8CD2-4B8F-8A53-69F72D57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>
                <a:latin typeface="Trebuchet MS"/>
              </a:rPr>
              <a:t>AAL_config</a:t>
            </a:r>
          </a:p>
          <a:p>
            <a:endParaRPr lang="en-US" dirty="0"/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DCAAE24-0BA5-4538-84ED-2E5AC51A0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718037"/>
              </p:ext>
            </p:extLst>
          </p:nvPr>
        </p:nvGraphicFramePr>
        <p:xfrm>
          <a:off x="511091" y="1722784"/>
          <a:ext cx="9947274" cy="329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621">
                  <a:extLst>
                    <a:ext uri="{9D8B030D-6E8A-4147-A177-3AD203B41FA5}">
                      <a16:colId xmlns:a16="http://schemas.microsoft.com/office/drawing/2014/main" val="1223578223"/>
                    </a:ext>
                  </a:extLst>
                </a:gridCol>
                <a:gridCol w="2929269">
                  <a:extLst>
                    <a:ext uri="{9D8B030D-6E8A-4147-A177-3AD203B41FA5}">
                      <a16:colId xmlns:a16="http://schemas.microsoft.com/office/drawing/2014/main" val="3182637941"/>
                    </a:ext>
                  </a:extLst>
                </a:gridCol>
                <a:gridCol w="4945384">
                  <a:extLst>
                    <a:ext uri="{9D8B030D-6E8A-4147-A177-3AD203B41FA5}">
                      <a16:colId xmlns:a16="http://schemas.microsoft.com/office/drawing/2014/main" val="424698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AAL_config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9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Function prototype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it-IT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int</a:t>
                      </a:r>
                      <a:r>
                        <a:rPr lang="it-IT" sz="160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noProof="0" dirty="0">
                          <a:solidFill>
                            <a:srgbClr val="C00000"/>
                          </a:solidFill>
                          <a:latin typeface="+mn-lt"/>
                        </a:rPr>
                        <a:t>AAL_config </a:t>
                      </a: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(AAL_handler AAL_h, </a:t>
                      </a:r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</a:t>
                      </a: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cell_phy_params</a:t>
                      </a:r>
                      <a:r>
                        <a:rPr lang="en-US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cell_cfg);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marR="0" lvl="1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This function configures AAL L1 context with a set of cell specific PHY static parameters </a:t>
                      </a:r>
                    </a:p>
                    <a:p>
                      <a:pPr marL="285750" marR="0" lvl="1" indent="-28575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chemeClr val="accent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AAL L1 context creates a number of cells based on the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cell_cfg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command</a:t>
                      </a:r>
                      <a:endParaRPr lang="en-US" sz="1600" b="0" i="0" u="none" strike="noStrike" noProof="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Parameters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AAL_h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AAL_handler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Context handler where to set cell PHY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cell_cfg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 </a:t>
                      </a:r>
                      <a:r>
                        <a:rPr lang="en-US" sz="14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cell_phy_params</a:t>
                      </a:r>
                      <a:endParaRPr lang="it-IT" sz="1400" b="1" dirty="0">
                        <a:solidFill>
                          <a:srgbClr val="0C34BD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Cell PHY (static)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Return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2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Integer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0 on success, Linux error code otherwise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9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5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7701E0-538A-4F35-B9F3-16F1D019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Additional details (</a:t>
            </a:r>
            <a:r>
              <a:rPr lang="en-US" i="1" dirty="0">
                <a:latin typeface="Trebuchet MS"/>
              </a:rPr>
              <a:t>AAL_config</a:t>
            </a:r>
            <a:r>
              <a:rPr lang="en-US" dirty="0">
                <a:latin typeface="Trebuchet MS"/>
              </a:rPr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D4CF8-3E45-47FA-8340-3B8CC2F8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174" y="1596082"/>
            <a:ext cx="8407102" cy="4496374"/>
          </a:xfrm>
          <a:solidFill>
            <a:srgbClr val="F8F8F8"/>
          </a:solidFill>
          <a:ln w="3175"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cell_phy_params</a:t>
            </a:r>
            <a:r>
              <a:rPr lang="it-IT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mplane_id;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used to match PHY params with M-plane params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phyCellId;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physical cell Id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nRxAnt; 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receiving antennas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nTxAnt;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transmitting antennas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nPrbUlBwp; </a:t>
            </a:r>
            <a:r>
              <a:rPr kumimoji="0" lang="it-IT" sz="150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number of PRBs allocated in UL BWP </a:t>
            </a: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uint16_t nPrbDlBwp;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PRBs allocated in DL BWP</a:t>
            </a: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uint8_t mu;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numerology [0-4]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it-IT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float beta_dmrs;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DMRS amplitude scaling</a:t>
            </a:r>
            <a:endParaRPr lang="en-US" sz="15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float beta_qam; </a:t>
            </a:r>
            <a:r>
              <a:rPr lang="it-IT" sz="15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QAM amplitude scaling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it-IT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it-IT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BF8DF6-D2D9-4445-ACE3-B4DDBF19C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>
                <a:latin typeface="Trebuchet MS"/>
              </a:rPr>
              <a:t>Example structure: </a:t>
            </a:r>
            <a:r>
              <a:rPr lang="it-IT" i="1" dirty="0">
                <a:latin typeface="Trebuchet MS"/>
              </a:rPr>
              <a:t>cell_phy_params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2617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 API function 3: enqueue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079DA-8CD2-4B8F-8A53-69F72D57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>
                <a:latin typeface="Trebuchet MS"/>
              </a:rPr>
              <a:t>AAL_enqueue</a:t>
            </a:r>
          </a:p>
          <a:p>
            <a:endParaRPr lang="en-US" dirty="0"/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DCAAE24-0BA5-4538-84ED-2E5AC51A0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719930"/>
              </p:ext>
            </p:extLst>
          </p:nvPr>
        </p:nvGraphicFramePr>
        <p:xfrm>
          <a:off x="496951" y="1609662"/>
          <a:ext cx="9367812" cy="408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473">
                  <a:extLst>
                    <a:ext uri="{9D8B030D-6E8A-4147-A177-3AD203B41FA5}">
                      <a16:colId xmlns:a16="http://schemas.microsoft.com/office/drawing/2014/main" val="1223578223"/>
                    </a:ext>
                  </a:extLst>
                </a:gridCol>
                <a:gridCol w="2320784">
                  <a:extLst>
                    <a:ext uri="{9D8B030D-6E8A-4147-A177-3AD203B41FA5}">
                      <a16:colId xmlns:a16="http://schemas.microsoft.com/office/drawing/2014/main" val="3182637941"/>
                    </a:ext>
                  </a:extLst>
                </a:gridCol>
                <a:gridCol w="5079555">
                  <a:extLst>
                    <a:ext uri="{9D8B030D-6E8A-4147-A177-3AD203B41FA5}">
                      <a16:colId xmlns:a16="http://schemas.microsoft.com/office/drawing/2014/main" val="424698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it-IT" sz="1600" dirty="0">
                          <a:latin typeface="+mn-lt"/>
                        </a:rPr>
                        <a:t>AAL_enqueue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9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Function prototype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it-IT" sz="1600" b="1" dirty="0">
                          <a:solidFill>
                            <a:srgbClr val="0C34BD"/>
                          </a:solidFill>
                          <a:latin typeface="+mn-lt"/>
                        </a:rPr>
                        <a:t>int</a:t>
                      </a:r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it-IT" sz="1600" b="1" i="0" u="none" strike="noStrike" noProof="0" dirty="0">
                          <a:solidFill>
                            <a:srgbClr val="C00000"/>
                          </a:solidFill>
                          <a:latin typeface="+mn-lt"/>
                        </a:rPr>
                        <a:t>AAL_enqueue</a:t>
                      </a:r>
                      <a:r>
                        <a:rPr lang="it-IT" sz="16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it-IT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(AAL_handler AAL_h, </a:t>
                      </a:r>
                      <a:r>
                        <a:rPr lang="it-IT" sz="16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 </a:t>
                      </a:r>
                      <a:r>
                        <a:rPr lang="it-IT" sz="16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slot_command</a:t>
                      </a:r>
                      <a:r>
                        <a:rPr lang="it-IT" sz="16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slot_cmd);</a:t>
                      </a:r>
                      <a:endParaRPr lang="en-US" sz="16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81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Enqueue workload to AAL L1 context (created at AAL_h), with slot specific PHY channel parameters embedded in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slot_cmd</a:t>
                      </a:r>
                      <a:endParaRPr lang="en-US" sz="1400" b="0" i="0" u="none" strike="noStrike" noProof="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b="1" i="0" u="none" strike="noStrike" noProof="0" dirty="0">
                          <a:solidFill>
                            <a:schemeClr val="tx1"/>
                          </a:solidFill>
                          <a:latin typeface="+mn-lt"/>
                        </a:rPr>
                        <a:t>Parameters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AAL_h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AAL_handler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CDCDCD"/>
                        </a:buClr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Context handler that will process the list of cells and associated PHY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21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slot_cmd</a:t>
                      </a: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struct </a:t>
                      </a:r>
                      <a:r>
                        <a:rPr lang="it-IT" sz="14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slot_command </a:t>
                      </a: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{</a:t>
                      </a:r>
                    </a:p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latin typeface="+mn-lt"/>
                        </a:rPr>
                        <a:t>    </a:t>
                      </a:r>
                      <a:r>
                        <a:rPr lang="it-IT" sz="1400" b="1" i="0" u="none" strike="noStrike" noProof="0" dirty="0">
                          <a:solidFill>
                            <a:srgbClr val="0C34BD"/>
                          </a:solidFill>
                          <a:latin typeface="+mn-lt"/>
                        </a:rPr>
                        <a:t>uint16_t</a:t>
                      </a: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 task_id;
    cell_commands cells;</a:t>
                      </a:r>
                    </a:p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bg1"/>
                          </a:solidFill>
                          <a:latin typeface="+mn-lt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(1) </a:t>
                      </a:r>
                      <a:r>
                        <a:rPr lang="en-US" sz="1400" b="0" i="1" u="none" strike="noStrike" noProof="0" dirty="0" err="1">
                          <a:solidFill>
                            <a:schemeClr val="accent4"/>
                          </a:solidFill>
                          <a:latin typeface="+mn-lt"/>
                        </a:rPr>
                        <a:t>task_id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: can be used to poll asynchronously the status of the enqueued workload</a:t>
                      </a:r>
                    </a:p>
                    <a:p>
                      <a:pPr marL="0" marR="0" lvl="1" indent="0" algn="l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(2) </a:t>
                      </a:r>
                      <a:r>
                        <a:rPr lang="en-US" sz="1400" b="0" i="1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cells</a:t>
                      </a:r>
                      <a:r>
                        <a:rPr lang="en-US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: list of cells to be processed in UL/DL, with an associated list of PHY channels and parameters (e.g., FAPI PDU) per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it-IT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62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bg1"/>
                          </a:solidFill>
                          <a:latin typeface="+mn-lt"/>
                        </a:rPr>
                        <a:t>Integer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400" b="0" i="0" u="none" strike="noStrike" noProof="0" dirty="0">
                          <a:solidFill>
                            <a:schemeClr val="accent4"/>
                          </a:solidFill>
                          <a:latin typeface="+mn-lt"/>
                        </a:rPr>
                        <a:t>0 on success, Linux error code otherwise</a:t>
                      </a:r>
                      <a:endParaRPr lang="it-IT" sz="14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49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5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2" ma:contentTypeDescription="Create a new document." ma:contentTypeScope="" ma:versionID="5cad0228456034c7e9526120be2f935d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d92d86202256885f56037a714ea8a2b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b1448685-5de4-4857-a594-91ddb29b9ef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6ee2c15-502e-4aab-bd5b-303a939d5f4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EFB831-0AB3-46D7-9F71-D1DD8E897FAF}"/>
</file>

<file path=docProps/app.xml><?xml version="1.0" encoding="utf-8"?>
<Properties xmlns="http://schemas.openxmlformats.org/officeDocument/2006/extended-properties" xmlns:vt="http://schemas.openxmlformats.org/officeDocument/2006/docPropsVTypes">
  <TotalTime>5090</TotalTime>
  <Words>1512</Words>
  <Application>Microsoft Office PowerPoint</Application>
  <PresentationFormat>Custom</PresentationFormat>
  <Paragraphs>234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Courier New</vt:lpstr>
      <vt:lpstr>Trebuchet MS</vt:lpstr>
      <vt:lpstr>Wingdings</vt:lpstr>
      <vt:lpstr>Title &amp; Bullet</vt:lpstr>
      <vt:lpstr>AAL API for inline acceleration</vt:lpstr>
      <vt:lpstr>agenda</vt:lpstr>
      <vt:lpstr>Aal architecture for inline profile</vt:lpstr>
      <vt:lpstr>AAL API - key functions</vt:lpstr>
      <vt:lpstr>AAL API function 1: Initialize </vt:lpstr>
      <vt:lpstr>Additional Details (AAL_init)</vt:lpstr>
      <vt:lpstr>Aal api function 2: configure</vt:lpstr>
      <vt:lpstr>Additional details (AAL_config)</vt:lpstr>
      <vt:lpstr>AAL API function 3: enqueue </vt:lpstr>
      <vt:lpstr>Additional details (AAL_enqueue)</vt:lpstr>
      <vt:lpstr>AAL API function 4: dequeue</vt:lpstr>
      <vt:lpstr>Additional details (AAL_dequeue)</vt:lpstr>
      <vt:lpstr>AAL API function 5: finalize </vt:lpstr>
      <vt:lpstr>proposals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231</cp:revision>
  <cp:lastPrinted>2020-01-22T09:07:52Z</cp:lastPrinted>
  <dcterms:created xsi:type="dcterms:W3CDTF">2008-01-24T03:11:41Z</dcterms:created>
  <dcterms:modified xsi:type="dcterms:W3CDTF">2021-06-21T14:02:24Z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